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8B5C9-1D00-4B48-85AC-63A6A90FBDB1}" type="doc">
      <dgm:prSet loTypeId="urn:microsoft.com/office/officeart/2005/8/layout/radial4" loCatId="relationship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C95A79F8-339A-4FB5-B13D-5F2D31D2218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Знаете, как интересен и огромен мир. Мы не можем знать все, хотя, в любой момент, любую информацию можно найти в интернете. Просто ввести в строчку поиска свой интерес и нажать «ОК»… ответ готов и мы погружаемся в информацию с головой.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3066239-5A0C-4BE7-8D6B-8612411DA471}" type="parTrans" cxnId="{A8BB4006-82E1-43C5-BACD-523796AEE301}">
      <dgm:prSet/>
      <dgm:spPr/>
      <dgm:t>
        <a:bodyPr/>
        <a:lstStyle/>
        <a:p>
          <a:endParaRPr lang="ru-RU"/>
        </a:p>
      </dgm:t>
    </dgm:pt>
    <dgm:pt modelId="{5B7E6FBF-018C-46AF-BE32-B8327FECAB59}" type="sibTrans" cxnId="{A8BB4006-82E1-43C5-BACD-523796AEE301}">
      <dgm:prSet/>
      <dgm:spPr/>
      <dgm:t>
        <a:bodyPr/>
        <a:lstStyle/>
        <a:p>
          <a:endParaRPr lang="ru-RU"/>
        </a:p>
      </dgm:t>
    </dgm:pt>
    <dgm:pt modelId="{391CB772-1E64-40ED-9824-70D239F70189}" type="pres">
      <dgm:prSet presAssocID="{4068B5C9-1D00-4B48-85AC-63A6A90FBD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27455-4269-4620-9FF0-8FA537A0C5F8}" type="pres">
      <dgm:prSet presAssocID="{C95A79F8-339A-4FB5-B13D-5F2D31D22188}" presName="centerShape" presStyleLbl="node0" presStyleIdx="0" presStyleCnt="1"/>
      <dgm:spPr/>
      <dgm:t>
        <a:bodyPr/>
        <a:lstStyle/>
        <a:p>
          <a:endParaRPr lang="ru-RU"/>
        </a:p>
      </dgm:t>
    </dgm:pt>
  </dgm:ptLst>
  <dgm:cxnLst>
    <dgm:cxn modelId="{FA75A956-5D13-4D93-A7C7-FF05F0B1EAB1}" type="presOf" srcId="{C95A79F8-339A-4FB5-B13D-5F2D31D22188}" destId="{44427455-4269-4620-9FF0-8FA537A0C5F8}" srcOrd="0" destOrd="0" presId="urn:microsoft.com/office/officeart/2005/8/layout/radial4"/>
    <dgm:cxn modelId="{CB49C517-753A-4C29-8E6F-A8F512FE5304}" type="presOf" srcId="{4068B5C9-1D00-4B48-85AC-63A6A90FBDB1}" destId="{391CB772-1E64-40ED-9824-70D239F70189}" srcOrd="0" destOrd="0" presId="urn:microsoft.com/office/officeart/2005/8/layout/radial4"/>
    <dgm:cxn modelId="{A8BB4006-82E1-43C5-BACD-523796AEE301}" srcId="{4068B5C9-1D00-4B48-85AC-63A6A90FBDB1}" destId="{C95A79F8-339A-4FB5-B13D-5F2D31D22188}" srcOrd="0" destOrd="0" parTransId="{33066239-5A0C-4BE7-8D6B-8612411DA471}" sibTransId="{5B7E6FBF-018C-46AF-BE32-B8327FECAB59}"/>
    <dgm:cxn modelId="{B401AF50-0886-4732-A502-F8CF51C383BE}" type="presParOf" srcId="{391CB772-1E64-40ED-9824-70D239F70189}" destId="{44427455-4269-4620-9FF0-8FA537A0C5F8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4CBBE-03DB-4027-8080-AC8F855F72B3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349B0D-C504-4653-8553-30CD01C6F270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Мой дедушка Коля заядлый охотник и рыбак, грибник. У него большой опыт в его увлечениях. 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8444114-5443-4798-9DBB-C644B2EBA16A}" type="parTrans" cxnId="{17F7B02A-9655-4D2C-B8DB-19ECA3861AC4}">
      <dgm:prSet/>
      <dgm:spPr/>
      <dgm:t>
        <a:bodyPr/>
        <a:lstStyle/>
        <a:p>
          <a:endParaRPr lang="ru-RU"/>
        </a:p>
      </dgm:t>
    </dgm:pt>
    <dgm:pt modelId="{408B2D47-EB09-4E49-BF44-59321974BDE3}" type="sibTrans" cxnId="{17F7B02A-9655-4D2C-B8DB-19ECA3861AC4}">
      <dgm:prSet/>
      <dgm:spPr/>
      <dgm:t>
        <a:bodyPr/>
        <a:lstStyle/>
        <a:p>
          <a:endParaRPr lang="ru-RU"/>
        </a:p>
      </dgm:t>
    </dgm:pt>
    <dgm:pt modelId="{CC886CCE-FAB8-4574-B250-4C1D3E018634}" type="pres">
      <dgm:prSet presAssocID="{8E14CBBE-03DB-4027-8080-AC8F855F72B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FF6BE0-DE8B-4CA4-B1C2-AC519FCA3CD6}" type="pres">
      <dgm:prSet presAssocID="{AD349B0D-C504-4653-8553-30CD01C6F270}" presName="horFlow" presStyleCnt="0"/>
      <dgm:spPr/>
    </dgm:pt>
    <dgm:pt modelId="{7CDF9BFE-735D-4027-BEDA-DDB9C00A328B}" type="pres">
      <dgm:prSet presAssocID="{AD349B0D-C504-4653-8553-30CD01C6F270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17F7B02A-9655-4D2C-B8DB-19ECA3861AC4}" srcId="{8E14CBBE-03DB-4027-8080-AC8F855F72B3}" destId="{AD349B0D-C504-4653-8553-30CD01C6F270}" srcOrd="0" destOrd="0" parTransId="{48444114-5443-4798-9DBB-C644B2EBA16A}" sibTransId="{408B2D47-EB09-4E49-BF44-59321974BDE3}"/>
    <dgm:cxn modelId="{A28E58A6-7773-43A8-B75B-34BE38303CE4}" type="presOf" srcId="{8E14CBBE-03DB-4027-8080-AC8F855F72B3}" destId="{CC886CCE-FAB8-4574-B250-4C1D3E018634}" srcOrd="0" destOrd="0" presId="urn:microsoft.com/office/officeart/2005/8/layout/lProcess3"/>
    <dgm:cxn modelId="{A081FDDC-A961-493A-A2ED-07100EE81B15}" type="presOf" srcId="{AD349B0D-C504-4653-8553-30CD01C6F270}" destId="{7CDF9BFE-735D-4027-BEDA-DDB9C00A328B}" srcOrd="0" destOrd="0" presId="urn:microsoft.com/office/officeart/2005/8/layout/lProcess3"/>
    <dgm:cxn modelId="{7F4B86AC-9562-4B28-B018-EBCCE127103F}" type="presParOf" srcId="{CC886CCE-FAB8-4574-B250-4C1D3E018634}" destId="{F1FF6BE0-DE8B-4CA4-B1C2-AC519FCA3CD6}" srcOrd="0" destOrd="0" presId="urn:microsoft.com/office/officeart/2005/8/layout/lProcess3"/>
    <dgm:cxn modelId="{34D89EC1-A7BD-4055-89A2-69A21ECFA6C2}" type="presParOf" srcId="{F1FF6BE0-DE8B-4CA4-B1C2-AC519FCA3CD6}" destId="{7CDF9BFE-735D-4027-BEDA-DDB9C00A328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14F92C-CFAC-4444-89BD-E9ACDA182321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582330D2-38E5-4497-A3F3-98A0403D5227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Бывать на сайтах про рыбалку и охоту дедушка  очень любит (И в этом я ему охотно помогаю). Там можно смотреть ролики, делиться своими успехами, опытом, так же подружиться с людьми из других городов с такими же увлечениями.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C40121D-8571-46C8-9E40-2689AEB7C372}" type="parTrans" cxnId="{B029664F-E128-41FD-A31D-7FE46DCADF51}">
      <dgm:prSet/>
      <dgm:spPr/>
      <dgm:t>
        <a:bodyPr/>
        <a:lstStyle/>
        <a:p>
          <a:endParaRPr lang="ru-RU"/>
        </a:p>
      </dgm:t>
    </dgm:pt>
    <dgm:pt modelId="{3EBF7C39-858B-485B-907F-3F6E9F68A3B7}" type="sibTrans" cxnId="{B029664F-E128-41FD-A31D-7FE46DCADF51}">
      <dgm:prSet/>
      <dgm:spPr/>
      <dgm:t>
        <a:bodyPr/>
        <a:lstStyle/>
        <a:p>
          <a:endParaRPr lang="ru-RU"/>
        </a:p>
      </dgm:t>
    </dgm:pt>
    <dgm:pt modelId="{5245C130-D680-4BC6-965A-3378BE1AA449}" type="pres">
      <dgm:prSet presAssocID="{AE14F92C-CFAC-4444-89BD-E9ACDA18232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2FBE13-4A15-4666-9206-BA33DC064F19}" type="pres">
      <dgm:prSet presAssocID="{582330D2-38E5-4497-A3F3-98A0403D5227}" presName="horFlow" presStyleCnt="0"/>
      <dgm:spPr/>
    </dgm:pt>
    <dgm:pt modelId="{E0749BE0-A1FF-4014-8718-BBF5B8FBA6E4}" type="pres">
      <dgm:prSet presAssocID="{582330D2-38E5-4497-A3F3-98A0403D5227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1086F0EA-B205-4C16-A9E8-2BE0AA593A79}" type="presOf" srcId="{582330D2-38E5-4497-A3F3-98A0403D5227}" destId="{E0749BE0-A1FF-4014-8718-BBF5B8FBA6E4}" srcOrd="0" destOrd="0" presId="urn:microsoft.com/office/officeart/2005/8/layout/lProcess3"/>
    <dgm:cxn modelId="{B029664F-E128-41FD-A31D-7FE46DCADF51}" srcId="{AE14F92C-CFAC-4444-89BD-E9ACDA182321}" destId="{582330D2-38E5-4497-A3F3-98A0403D5227}" srcOrd="0" destOrd="0" parTransId="{7C40121D-8571-46C8-9E40-2689AEB7C372}" sibTransId="{3EBF7C39-858B-485B-907F-3F6E9F68A3B7}"/>
    <dgm:cxn modelId="{095847B2-90C5-4B76-B22B-6542B942F3D1}" type="presOf" srcId="{AE14F92C-CFAC-4444-89BD-E9ACDA182321}" destId="{5245C130-D680-4BC6-965A-3378BE1AA449}" srcOrd="0" destOrd="0" presId="urn:microsoft.com/office/officeart/2005/8/layout/lProcess3"/>
    <dgm:cxn modelId="{3A5114DE-3D41-4000-9588-FC663626A2DA}" type="presParOf" srcId="{5245C130-D680-4BC6-965A-3378BE1AA449}" destId="{E92FBE13-4A15-4666-9206-BA33DC064F19}" srcOrd="0" destOrd="0" presId="urn:microsoft.com/office/officeart/2005/8/layout/lProcess3"/>
    <dgm:cxn modelId="{D58F987D-48AC-4518-95B8-5721D6812F15}" type="presParOf" srcId="{E92FBE13-4A15-4666-9206-BA33DC064F19}" destId="{E0749BE0-A1FF-4014-8718-BBF5B8FBA6E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691317-9E4D-41C3-9327-F1D8AB9E93E4}" type="doc">
      <dgm:prSet loTypeId="urn:microsoft.com/office/officeart/2005/8/layout/hierarchy1" loCatId="hierarchy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0DDEF310-B723-48F0-8F27-9500D0B31B42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Бабушка Галя очень любит огород и делать заготовки на зиму. Много новых рецептов она нашла в интернете.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B7CA201-5F34-4EC6-8757-FA5DF19D51F0}" type="parTrans" cxnId="{8587DAF5-1819-4E60-8018-A98973E43827}">
      <dgm:prSet/>
      <dgm:spPr/>
      <dgm:t>
        <a:bodyPr/>
        <a:lstStyle/>
        <a:p>
          <a:endParaRPr lang="ru-RU"/>
        </a:p>
      </dgm:t>
    </dgm:pt>
    <dgm:pt modelId="{CA459010-30C1-4FCC-B1B2-A19DB4E18E7F}" type="sibTrans" cxnId="{8587DAF5-1819-4E60-8018-A98973E43827}">
      <dgm:prSet/>
      <dgm:spPr/>
      <dgm:t>
        <a:bodyPr/>
        <a:lstStyle/>
        <a:p>
          <a:endParaRPr lang="ru-RU"/>
        </a:p>
      </dgm:t>
    </dgm:pt>
    <dgm:pt modelId="{0C285B65-5223-4156-BE58-B097EF0B96E7}" type="pres">
      <dgm:prSet presAssocID="{15691317-9E4D-41C3-9327-F1D8AB9E93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C2EE6D-0362-4AB2-965C-3347366872F5}" type="pres">
      <dgm:prSet presAssocID="{0DDEF310-B723-48F0-8F27-9500D0B31B42}" presName="hierRoot1" presStyleCnt="0"/>
      <dgm:spPr/>
    </dgm:pt>
    <dgm:pt modelId="{2B327100-F406-42F2-BF64-021B55F530C0}" type="pres">
      <dgm:prSet presAssocID="{0DDEF310-B723-48F0-8F27-9500D0B31B42}" presName="composite" presStyleCnt="0"/>
      <dgm:spPr/>
    </dgm:pt>
    <dgm:pt modelId="{7D9149C5-B9B7-4FB1-A2B0-2373E6429926}" type="pres">
      <dgm:prSet presAssocID="{0DDEF310-B723-48F0-8F27-9500D0B31B42}" presName="background" presStyleLbl="node0" presStyleIdx="0" presStyleCnt="1"/>
      <dgm:spPr/>
    </dgm:pt>
    <dgm:pt modelId="{B7134FAC-A3F8-4109-B73D-3245FF8E4E6D}" type="pres">
      <dgm:prSet presAssocID="{0DDEF310-B723-48F0-8F27-9500D0B31B4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4F473-561C-48AE-9A01-AD21579F5E34}" type="pres">
      <dgm:prSet presAssocID="{0DDEF310-B723-48F0-8F27-9500D0B31B42}" presName="hierChild2" presStyleCnt="0"/>
      <dgm:spPr/>
    </dgm:pt>
  </dgm:ptLst>
  <dgm:cxnLst>
    <dgm:cxn modelId="{8587DAF5-1819-4E60-8018-A98973E43827}" srcId="{15691317-9E4D-41C3-9327-F1D8AB9E93E4}" destId="{0DDEF310-B723-48F0-8F27-9500D0B31B42}" srcOrd="0" destOrd="0" parTransId="{6B7CA201-5F34-4EC6-8757-FA5DF19D51F0}" sibTransId="{CA459010-30C1-4FCC-B1B2-A19DB4E18E7F}"/>
    <dgm:cxn modelId="{0A01233E-27EB-4FDF-90DD-534B3EFA7C36}" type="presOf" srcId="{0DDEF310-B723-48F0-8F27-9500D0B31B42}" destId="{B7134FAC-A3F8-4109-B73D-3245FF8E4E6D}" srcOrd="0" destOrd="0" presId="urn:microsoft.com/office/officeart/2005/8/layout/hierarchy1"/>
    <dgm:cxn modelId="{578C3F86-0006-4A30-BCE1-2F090E7FBEB8}" type="presOf" srcId="{15691317-9E4D-41C3-9327-F1D8AB9E93E4}" destId="{0C285B65-5223-4156-BE58-B097EF0B96E7}" srcOrd="0" destOrd="0" presId="urn:microsoft.com/office/officeart/2005/8/layout/hierarchy1"/>
    <dgm:cxn modelId="{FB81AF12-E9ED-41AC-873F-9994E97AA799}" type="presParOf" srcId="{0C285B65-5223-4156-BE58-B097EF0B96E7}" destId="{6EC2EE6D-0362-4AB2-965C-3347366872F5}" srcOrd="0" destOrd="0" presId="urn:microsoft.com/office/officeart/2005/8/layout/hierarchy1"/>
    <dgm:cxn modelId="{9F42B4C7-6743-4782-8C3C-51B638E8C559}" type="presParOf" srcId="{6EC2EE6D-0362-4AB2-965C-3347366872F5}" destId="{2B327100-F406-42F2-BF64-021B55F530C0}" srcOrd="0" destOrd="0" presId="urn:microsoft.com/office/officeart/2005/8/layout/hierarchy1"/>
    <dgm:cxn modelId="{39C87DA5-CE2B-48BB-BA00-B55BF1699C85}" type="presParOf" srcId="{2B327100-F406-42F2-BF64-021B55F530C0}" destId="{7D9149C5-B9B7-4FB1-A2B0-2373E6429926}" srcOrd="0" destOrd="0" presId="urn:microsoft.com/office/officeart/2005/8/layout/hierarchy1"/>
    <dgm:cxn modelId="{371F703C-0C4C-447D-BD96-80847AC7F02B}" type="presParOf" srcId="{2B327100-F406-42F2-BF64-021B55F530C0}" destId="{B7134FAC-A3F8-4109-B73D-3245FF8E4E6D}" srcOrd="1" destOrd="0" presId="urn:microsoft.com/office/officeart/2005/8/layout/hierarchy1"/>
    <dgm:cxn modelId="{313648ED-535C-4F43-B61F-0588DF7C421A}" type="presParOf" srcId="{6EC2EE6D-0362-4AB2-965C-3347366872F5}" destId="{5324F473-561C-48AE-9A01-AD21579F5E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99EC9B-A9FD-480B-BA51-518DAA68F420}" type="doc">
      <dgm:prSet loTypeId="urn:microsoft.com/office/officeart/2005/8/layout/hierarchy1" loCatId="hierarchy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5AC2671-122F-40D3-960A-DFFCE112F6C4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 если получилось вкусно, то я помогала бабушке оставлять свой комментарий на сайте.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A280064-151F-4FD0-BA91-25E4D5C4DE77}" type="parTrans" cxnId="{7DBFAB07-156B-4DC6-A76C-32FEBB1F81E7}">
      <dgm:prSet/>
      <dgm:spPr/>
      <dgm:t>
        <a:bodyPr/>
        <a:lstStyle/>
        <a:p>
          <a:endParaRPr lang="ru-RU"/>
        </a:p>
      </dgm:t>
    </dgm:pt>
    <dgm:pt modelId="{72D04196-91FB-4576-9947-D0B0920888E1}" type="sibTrans" cxnId="{7DBFAB07-156B-4DC6-A76C-32FEBB1F81E7}">
      <dgm:prSet/>
      <dgm:spPr/>
      <dgm:t>
        <a:bodyPr/>
        <a:lstStyle/>
        <a:p>
          <a:endParaRPr lang="ru-RU"/>
        </a:p>
      </dgm:t>
    </dgm:pt>
    <dgm:pt modelId="{17691124-E85F-471E-9902-4452BB78020D}" type="pres">
      <dgm:prSet presAssocID="{F999EC9B-A9FD-480B-BA51-518DAA68F4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AFA5AD-C9E5-468F-9545-9024B4FAAF06}" type="pres">
      <dgm:prSet presAssocID="{75AC2671-122F-40D3-960A-DFFCE112F6C4}" presName="hierRoot1" presStyleCnt="0"/>
      <dgm:spPr/>
    </dgm:pt>
    <dgm:pt modelId="{F9BE550C-B979-4B2C-94BB-D1952751A21F}" type="pres">
      <dgm:prSet presAssocID="{75AC2671-122F-40D3-960A-DFFCE112F6C4}" presName="composite" presStyleCnt="0"/>
      <dgm:spPr/>
    </dgm:pt>
    <dgm:pt modelId="{38A0D65D-6941-4BD7-89CE-059C519CE574}" type="pres">
      <dgm:prSet presAssocID="{75AC2671-122F-40D3-960A-DFFCE112F6C4}" presName="background" presStyleLbl="node0" presStyleIdx="0" presStyleCnt="1"/>
      <dgm:spPr/>
    </dgm:pt>
    <dgm:pt modelId="{8FBA845F-09E2-4912-A80A-AD37AE812C1E}" type="pres">
      <dgm:prSet presAssocID="{75AC2671-122F-40D3-960A-DFFCE112F6C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2D35BB-EF33-4190-98C6-1FF9DD78D77F}" type="pres">
      <dgm:prSet presAssocID="{75AC2671-122F-40D3-960A-DFFCE112F6C4}" presName="hierChild2" presStyleCnt="0"/>
      <dgm:spPr/>
    </dgm:pt>
  </dgm:ptLst>
  <dgm:cxnLst>
    <dgm:cxn modelId="{7DBFAB07-156B-4DC6-A76C-32FEBB1F81E7}" srcId="{F999EC9B-A9FD-480B-BA51-518DAA68F420}" destId="{75AC2671-122F-40D3-960A-DFFCE112F6C4}" srcOrd="0" destOrd="0" parTransId="{2A280064-151F-4FD0-BA91-25E4D5C4DE77}" sibTransId="{72D04196-91FB-4576-9947-D0B0920888E1}"/>
    <dgm:cxn modelId="{3D8A04CD-A3C2-4B1E-8764-FAF69114F488}" type="presOf" srcId="{F999EC9B-A9FD-480B-BA51-518DAA68F420}" destId="{17691124-E85F-471E-9902-4452BB78020D}" srcOrd="0" destOrd="0" presId="urn:microsoft.com/office/officeart/2005/8/layout/hierarchy1"/>
    <dgm:cxn modelId="{C69A85C7-7303-47AF-B28F-D958F87F2284}" type="presOf" srcId="{75AC2671-122F-40D3-960A-DFFCE112F6C4}" destId="{8FBA845F-09E2-4912-A80A-AD37AE812C1E}" srcOrd="0" destOrd="0" presId="urn:microsoft.com/office/officeart/2005/8/layout/hierarchy1"/>
    <dgm:cxn modelId="{7C6BE516-410B-4A81-9A6E-622620A88A36}" type="presParOf" srcId="{17691124-E85F-471E-9902-4452BB78020D}" destId="{A9AFA5AD-C9E5-468F-9545-9024B4FAAF06}" srcOrd="0" destOrd="0" presId="urn:microsoft.com/office/officeart/2005/8/layout/hierarchy1"/>
    <dgm:cxn modelId="{A62217D1-3F3F-460D-B72F-71E84474BE85}" type="presParOf" srcId="{A9AFA5AD-C9E5-468F-9545-9024B4FAAF06}" destId="{F9BE550C-B979-4B2C-94BB-D1952751A21F}" srcOrd="0" destOrd="0" presId="urn:microsoft.com/office/officeart/2005/8/layout/hierarchy1"/>
    <dgm:cxn modelId="{3E8F8440-D125-4C48-B630-8D0FE6CAF1E1}" type="presParOf" srcId="{F9BE550C-B979-4B2C-94BB-D1952751A21F}" destId="{38A0D65D-6941-4BD7-89CE-059C519CE574}" srcOrd="0" destOrd="0" presId="urn:microsoft.com/office/officeart/2005/8/layout/hierarchy1"/>
    <dgm:cxn modelId="{6F65F8F7-299E-47E7-B160-251A67552596}" type="presParOf" srcId="{F9BE550C-B979-4B2C-94BB-D1952751A21F}" destId="{8FBA845F-09E2-4912-A80A-AD37AE812C1E}" srcOrd="1" destOrd="0" presId="urn:microsoft.com/office/officeart/2005/8/layout/hierarchy1"/>
    <dgm:cxn modelId="{E32FF86C-4D16-4E60-B1D9-9B6D69970915}" type="presParOf" srcId="{A9AFA5AD-C9E5-468F-9545-9024B4FAAF06}" destId="{242D35BB-EF33-4190-98C6-1FF9DD78D7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8D4768-1CC4-4867-B9F4-BEEC38C4B6D7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9F4986-F68B-456E-BF67-36CC35B85293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Бабушка и дедушка рады, что я их научила пользоваться интернетом. Много нового и полезного они узнали из сети.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32E6EF6-E220-4E93-80A1-B37F51F05DBE}" type="parTrans" cxnId="{6B91699F-BF08-495F-94C1-B497BC2723CE}">
      <dgm:prSet/>
      <dgm:spPr/>
      <dgm:t>
        <a:bodyPr/>
        <a:lstStyle/>
        <a:p>
          <a:endParaRPr lang="ru-RU"/>
        </a:p>
      </dgm:t>
    </dgm:pt>
    <dgm:pt modelId="{274D0B77-812B-4D1A-BE6B-06370D3CC7E0}" type="sibTrans" cxnId="{6B91699F-BF08-495F-94C1-B497BC2723CE}">
      <dgm:prSet/>
      <dgm:spPr/>
      <dgm:t>
        <a:bodyPr/>
        <a:lstStyle/>
        <a:p>
          <a:endParaRPr lang="ru-RU"/>
        </a:p>
      </dgm:t>
    </dgm:pt>
    <dgm:pt modelId="{557F261A-6098-4C28-922F-3D9E9D11A62F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Интернет в наше время использовать нужно с пользой и для собственного развития.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E2856AD-1805-42EE-8D17-681B0892AF2A}" type="parTrans" cxnId="{ECAEB5CE-A7B7-4C78-A560-2F55C7BAB377}">
      <dgm:prSet/>
      <dgm:spPr/>
      <dgm:t>
        <a:bodyPr/>
        <a:lstStyle/>
        <a:p>
          <a:endParaRPr lang="ru-RU"/>
        </a:p>
      </dgm:t>
    </dgm:pt>
    <dgm:pt modelId="{09BB7192-E044-40DE-8978-A74B3CE1E09A}" type="sibTrans" cxnId="{ECAEB5CE-A7B7-4C78-A560-2F55C7BAB377}">
      <dgm:prSet/>
      <dgm:spPr/>
      <dgm:t>
        <a:bodyPr/>
        <a:lstStyle/>
        <a:p>
          <a:endParaRPr lang="ru-RU"/>
        </a:p>
      </dgm:t>
    </dgm:pt>
    <dgm:pt modelId="{A11951B4-87BC-4D48-B3D1-1DD09ABA1587}" type="pres">
      <dgm:prSet presAssocID="{EB8D4768-1CC4-4867-B9F4-BEEC38C4B6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E7B781-AA4F-4DB2-8A8C-A4318ACB6AA6}" type="pres">
      <dgm:prSet presAssocID="{1C9F4986-F68B-456E-BF67-36CC35B85293}" presName="linNode" presStyleCnt="0"/>
      <dgm:spPr/>
    </dgm:pt>
    <dgm:pt modelId="{6AF38D41-B307-4A20-A7AB-83FB6FF14EBA}" type="pres">
      <dgm:prSet presAssocID="{1C9F4986-F68B-456E-BF67-36CC35B85293}" presName="parentText" presStyleLbl="node1" presStyleIdx="0" presStyleCnt="2" custScaleX="1525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FF3CA-EE92-4B12-8FDA-A1A9DDBF7455}" type="pres">
      <dgm:prSet presAssocID="{274D0B77-812B-4D1A-BE6B-06370D3CC7E0}" presName="sp" presStyleCnt="0"/>
      <dgm:spPr/>
    </dgm:pt>
    <dgm:pt modelId="{2460451F-E86C-4196-84D6-DD9E5D11BD05}" type="pres">
      <dgm:prSet presAssocID="{557F261A-6098-4C28-922F-3D9E9D11A62F}" presName="linNode" presStyleCnt="0"/>
      <dgm:spPr/>
    </dgm:pt>
    <dgm:pt modelId="{8FF0C587-7222-4883-B2F2-E739C88A1867}" type="pres">
      <dgm:prSet presAssocID="{557F261A-6098-4C28-922F-3D9E9D11A62F}" presName="parentText" presStyleLbl="node1" presStyleIdx="1" presStyleCnt="2" custScaleX="1547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AEB5CE-A7B7-4C78-A560-2F55C7BAB377}" srcId="{EB8D4768-1CC4-4867-B9F4-BEEC38C4B6D7}" destId="{557F261A-6098-4C28-922F-3D9E9D11A62F}" srcOrd="1" destOrd="0" parTransId="{4E2856AD-1805-42EE-8D17-681B0892AF2A}" sibTransId="{09BB7192-E044-40DE-8978-A74B3CE1E09A}"/>
    <dgm:cxn modelId="{709FFD50-7CA6-44F5-BB67-9CBB9256D093}" type="presOf" srcId="{557F261A-6098-4C28-922F-3D9E9D11A62F}" destId="{8FF0C587-7222-4883-B2F2-E739C88A1867}" srcOrd="0" destOrd="0" presId="urn:microsoft.com/office/officeart/2005/8/layout/vList5"/>
    <dgm:cxn modelId="{6B91699F-BF08-495F-94C1-B497BC2723CE}" srcId="{EB8D4768-1CC4-4867-B9F4-BEEC38C4B6D7}" destId="{1C9F4986-F68B-456E-BF67-36CC35B85293}" srcOrd="0" destOrd="0" parTransId="{832E6EF6-E220-4E93-80A1-B37F51F05DBE}" sibTransId="{274D0B77-812B-4D1A-BE6B-06370D3CC7E0}"/>
    <dgm:cxn modelId="{00890622-DDF0-4E4B-898D-C8C4F5ADC582}" type="presOf" srcId="{1C9F4986-F68B-456E-BF67-36CC35B85293}" destId="{6AF38D41-B307-4A20-A7AB-83FB6FF14EBA}" srcOrd="0" destOrd="0" presId="urn:microsoft.com/office/officeart/2005/8/layout/vList5"/>
    <dgm:cxn modelId="{4242F4C3-C596-4CEA-9A0D-677AB1142A39}" type="presOf" srcId="{EB8D4768-1CC4-4867-B9F4-BEEC38C4B6D7}" destId="{A11951B4-87BC-4D48-B3D1-1DD09ABA1587}" srcOrd="0" destOrd="0" presId="urn:microsoft.com/office/officeart/2005/8/layout/vList5"/>
    <dgm:cxn modelId="{BA9B91D6-88B2-4AA7-BBCD-6D5793DC7B22}" type="presParOf" srcId="{A11951B4-87BC-4D48-B3D1-1DD09ABA1587}" destId="{2EE7B781-AA4F-4DB2-8A8C-A4318ACB6AA6}" srcOrd="0" destOrd="0" presId="urn:microsoft.com/office/officeart/2005/8/layout/vList5"/>
    <dgm:cxn modelId="{921C8C85-B2D7-49DE-AA74-F2BCC3BE4494}" type="presParOf" srcId="{2EE7B781-AA4F-4DB2-8A8C-A4318ACB6AA6}" destId="{6AF38D41-B307-4A20-A7AB-83FB6FF14EBA}" srcOrd="0" destOrd="0" presId="urn:microsoft.com/office/officeart/2005/8/layout/vList5"/>
    <dgm:cxn modelId="{FBE0287A-9A20-4FEA-962D-D6D8D0B130EA}" type="presParOf" srcId="{A11951B4-87BC-4D48-B3D1-1DD09ABA1587}" destId="{DAFFF3CA-EE92-4B12-8FDA-A1A9DDBF7455}" srcOrd="1" destOrd="0" presId="urn:microsoft.com/office/officeart/2005/8/layout/vList5"/>
    <dgm:cxn modelId="{A87862BD-17CB-441B-8217-CD39D8ED93A0}" type="presParOf" srcId="{A11951B4-87BC-4D48-B3D1-1DD09ABA1587}" destId="{2460451F-E86C-4196-84D6-DD9E5D11BD05}" srcOrd="2" destOrd="0" presId="urn:microsoft.com/office/officeart/2005/8/layout/vList5"/>
    <dgm:cxn modelId="{BAD42377-9929-4F64-A9D1-8A50DEB33F7F}" type="presParOf" srcId="{2460451F-E86C-4196-84D6-DD9E5D11BD05}" destId="{8FF0C587-7222-4883-B2F2-E739C88A186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27455-4269-4620-9FF0-8FA537A0C5F8}">
      <dsp:nvSpPr>
        <dsp:cNvPr id="0" name=""/>
        <dsp:cNvSpPr/>
      </dsp:nvSpPr>
      <dsp:spPr>
        <a:xfrm>
          <a:off x="49705" y="13986"/>
          <a:ext cx="4258307" cy="4258307"/>
        </a:xfrm>
        <a:prstGeom prst="ellipse">
          <a:avLst/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Знаете, как интересен и огромен мир. Мы не можем знать все, хотя, в любой момент, любую информацию можно найти в интернете. Просто ввести в строчку поиска свой интерес и нажать «ОК»… ответ готов и мы погружаемся в информацию с головой.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320" y="637601"/>
        <a:ext cx="3011077" cy="3011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F9BFE-735D-4027-BEDA-DDB9C00A328B}">
      <dsp:nvSpPr>
        <dsp:cNvPr id="0" name=""/>
        <dsp:cNvSpPr/>
      </dsp:nvSpPr>
      <dsp:spPr>
        <a:xfrm>
          <a:off x="252091" y="865"/>
          <a:ext cx="4710791" cy="188431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Мой дедушка Коля заядлый охотник и рыбак, грибник. У него большой опыт в его увлечениях. 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4249" y="865"/>
        <a:ext cx="2826475" cy="1884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49BE0-A1FF-4014-8718-BBF5B8FBA6E4}">
      <dsp:nvSpPr>
        <dsp:cNvPr id="0" name=""/>
        <dsp:cNvSpPr/>
      </dsp:nvSpPr>
      <dsp:spPr>
        <a:xfrm>
          <a:off x="0" y="78581"/>
          <a:ext cx="5500726" cy="220029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Бывать на сайтах про рыбалку и охоту дедушка  очень любит (И в этом я ему охотно помогаю). Там можно смотреть ролики, делиться своими успехами, опытом, так же подружиться с людьми из других городов с такими же увлечениями.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0145" y="78581"/>
        <a:ext cx="3300436" cy="22002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149C5-B9B7-4FB1-A2B0-2373E6429926}">
      <dsp:nvSpPr>
        <dsp:cNvPr id="0" name=""/>
        <dsp:cNvSpPr/>
      </dsp:nvSpPr>
      <dsp:spPr>
        <a:xfrm>
          <a:off x="678660" y="267"/>
          <a:ext cx="2893239" cy="1837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134FAC-A3F8-4109-B73D-3245FF8E4E6D}">
      <dsp:nvSpPr>
        <dsp:cNvPr id="0" name=""/>
        <dsp:cNvSpPr/>
      </dsp:nvSpPr>
      <dsp:spPr>
        <a:xfrm>
          <a:off x="1000132" y="305665"/>
          <a:ext cx="2893239" cy="1837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Бабушка Галя очень любит огород и делать заготовки на зиму. Много новых рецептов она нашла в интернете.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3942" y="359475"/>
        <a:ext cx="2785619" cy="1729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0D65D-6941-4BD7-89CE-059C519CE574}">
      <dsp:nvSpPr>
        <dsp:cNvPr id="0" name=""/>
        <dsp:cNvSpPr/>
      </dsp:nvSpPr>
      <dsp:spPr>
        <a:xfrm>
          <a:off x="1019868" y="1484"/>
          <a:ext cx="2407625" cy="1528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A845F-09E2-4912-A80A-AD37AE812C1E}">
      <dsp:nvSpPr>
        <dsp:cNvPr id="0" name=""/>
        <dsp:cNvSpPr/>
      </dsp:nvSpPr>
      <dsp:spPr>
        <a:xfrm>
          <a:off x="1287382" y="255622"/>
          <a:ext cx="2407625" cy="1528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 если получилось вкусно, то я помогала бабушке оставлять свой комментарий на сайте.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2160" y="300400"/>
        <a:ext cx="2318069" cy="1439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38D41-B307-4A20-A7AB-83FB6FF14EBA}">
      <dsp:nvSpPr>
        <dsp:cNvPr id="0" name=""/>
        <dsp:cNvSpPr/>
      </dsp:nvSpPr>
      <dsp:spPr>
        <a:xfrm>
          <a:off x="1154640" y="36"/>
          <a:ext cx="2864560" cy="14635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Бабушка и дедушка рады, что я их научила пользоваться интернетом. Много нового и полезного они узнали из сети.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6086" y="71482"/>
        <a:ext cx="2721668" cy="1320679"/>
      </dsp:txXfrm>
    </dsp:sp>
    <dsp:sp modelId="{8FF0C587-7222-4883-B2F2-E739C88A1867}">
      <dsp:nvSpPr>
        <dsp:cNvPr id="0" name=""/>
        <dsp:cNvSpPr/>
      </dsp:nvSpPr>
      <dsp:spPr>
        <a:xfrm>
          <a:off x="1154640" y="1536786"/>
          <a:ext cx="2905693" cy="146357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Интернет в наше время использовать нужно с пользой и для собственного развития.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6086" y="1608232"/>
        <a:ext cx="2762801" cy="1320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0BE5-3595-4574-98E3-7FB481F17015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76CE-4469-4E42-B578-64782FC61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2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9ABA-1B8F-487F-AC6C-D87157D08969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CB41-7F43-4989-A42C-96143F6D1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5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C53E8-DB4A-482B-AA8A-2DA6D62021A6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009C-55CD-4F46-8059-297FB65B0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4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95F3-4922-433A-BA34-5339E18847C5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A303-BE9B-4894-A96E-792908434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1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D6BF-B085-4FF6-AFB9-AE6EF42B85AD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12F1-FEBF-49E5-855D-DA646C4FB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14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070A-F860-4C7B-939B-5BF44CC1E855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DBCF2-64CC-4032-ABAF-04F6FA033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5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83233-03F7-4252-9FD2-960F0A9F06E2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F87AB-B53A-4232-9DC1-A126B00E1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3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6237-E841-4791-B1B7-A8E8A0D283B8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958A-C74A-4594-B0CA-85E589385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1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9688-05A1-4E48-8B0B-3D803023717B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613F-5BE7-4F3C-8039-3D98142A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5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44262-BF28-465F-BDD8-F81196C40B98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DDDC-580F-4140-97E4-7CF137CD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1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2860-022F-4C82-9011-88055AEFA325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9334-5E49-4604-876C-57A5BB3CB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2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6DF9D4-D293-47A0-AD41-BBD91706EB34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87923B-13E6-49C3-8FA8-98CE8475E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2" descr="http://93.r.photoshare.ru/00932/008e5882ef57911daa1ac35b2e8857754a0dc33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143125" y="0"/>
            <a:ext cx="4748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МОУ Второвская ООШ</a:t>
            </a:r>
          </a:p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(Камешковский район Владимирская область)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357299"/>
            <a:ext cx="7858147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Игра – интернет/чемпионат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«Изучи интернет – управляй им!»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6643688" y="4714875"/>
            <a:ext cx="1785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Гарина Дарья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3 класс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8381">
            <a:off x="1142976" y="4429132"/>
            <a:ext cx="1818005" cy="142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www.allfons.ru/pic/201201/1024x600/allfons.ru-535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2500298" y="1142984"/>
          <a:ext cx="435771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http://www.uupi.ru/netcat_files/Image/intern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000504"/>
            <a:ext cx="2571734" cy="256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18-22.ru/wp-content/uploads/2013/11/123653_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3510" y="142852"/>
            <a:ext cx="290049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lifeinua.com/photos/2015/05/74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42852"/>
            <a:ext cx="3103552" cy="1745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ua.golos.ua/images/articles/main/2013-04/f_103764029113664683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72944" y="4857760"/>
            <a:ext cx="3171056" cy="178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hoto-wallpapers.ru/view_preview.php?id=Ozera1&amp;width=1280&amp;height=76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0825"/>
          <a:stretch>
            <a:fillRect/>
          </a:stretch>
        </p:blipFill>
        <p:spPr bwMode="auto">
          <a:xfrm>
            <a:off x="-85725" y="0"/>
            <a:ext cx="922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/>
        </p:nvGraphicFramePr>
        <p:xfrm>
          <a:off x="428596" y="428604"/>
          <a:ext cx="5214974" cy="188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 descr="C:\Users\User\Desktop\Фото\rrrr.jpeg"/>
          <p:cNvPicPr>
            <a:picLocks noChangeAspect="1" noChangeArrowheads="1"/>
          </p:cNvPicPr>
          <p:nvPr/>
        </p:nvPicPr>
        <p:blipFill>
          <a:blip r:embed="rId8" cstate="print"/>
          <a:srcRect l="41346" r="13461"/>
          <a:stretch>
            <a:fillRect/>
          </a:stretch>
        </p:blipFill>
        <p:spPr bwMode="auto">
          <a:xfrm rot="704721">
            <a:off x="5431863" y="625304"/>
            <a:ext cx="3419186" cy="5674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5" name="Picture 5" descr="http://www.beesona.ru/upload/928/6f48f7ef12cf0275c769f0e83e6ec1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2928934"/>
            <a:ext cx="289664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hoto-wallpapers.ru/view_preview.php?id=Ozera1&amp;width=1280&amp;height=76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0825"/>
          <a:stretch>
            <a:fillRect/>
          </a:stretch>
        </p:blipFill>
        <p:spPr bwMode="auto">
          <a:xfrm>
            <a:off x="-85725" y="0"/>
            <a:ext cx="922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285720" y="285728"/>
          <a:ext cx="550072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 descr="C:\Users\User\Desktop\Фото\rrrrrr.jpeg"/>
          <p:cNvPicPr>
            <a:picLocks noChangeAspect="1" noChangeArrowheads="1"/>
          </p:cNvPicPr>
          <p:nvPr/>
        </p:nvPicPr>
        <p:blipFill>
          <a:blip r:embed="rId8" cstate="print"/>
          <a:srcRect l="42188" t="1563" r="3906" b="14062"/>
          <a:stretch>
            <a:fillRect/>
          </a:stretch>
        </p:blipFill>
        <p:spPr bwMode="auto">
          <a:xfrm rot="740925">
            <a:off x="4549528" y="2118632"/>
            <a:ext cx="3564040" cy="4183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orde.me/uploads/posts/51ce9d6f213a84.6592603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/>
        </p:nvGraphicFramePr>
        <p:xfrm>
          <a:off x="4225484" y="368183"/>
          <a:ext cx="4572032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Picture 3" descr="C:\Users\User\Desktop\Фото\rrrr.jpeg"/>
          <p:cNvPicPr>
            <a:picLocks noChangeAspect="1" noChangeArrowheads="1"/>
          </p:cNvPicPr>
          <p:nvPr/>
        </p:nvPicPr>
        <p:blipFill>
          <a:blip r:embed="rId8" cstate="print"/>
          <a:srcRect l="11111" t="12056" r="39828"/>
          <a:stretch>
            <a:fillRect/>
          </a:stretch>
        </p:blipFill>
        <p:spPr bwMode="auto">
          <a:xfrm>
            <a:off x="642910" y="857232"/>
            <a:ext cx="3929090" cy="5282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orde.me/uploads/posts/51ce9d6f213a84.6592603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4429124" y="285728"/>
          <a:ext cx="471487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7" name="Picture 1" descr="C:\Users\User\Desktop\Фото\rrrrrr.jpeg"/>
          <p:cNvPicPr>
            <a:picLocks noChangeAspect="1" noChangeArrowheads="1"/>
          </p:cNvPicPr>
          <p:nvPr/>
        </p:nvPicPr>
        <p:blipFill>
          <a:blip r:embed="rId8" cstate="print"/>
          <a:srcRect l="4061" t="6097" r="22681"/>
          <a:stretch>
            <a:fillRect/>
          </a:stretch>
        </p:blipFill>
        <p:spPr bwMode="auto">
          <a:xfrm>
            <a:off x="500034" y="1357298"/>
            <a:ext cx="5201517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hangralafamilyfun.com/2011/chapel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4857752" y="285728"/>
          <a:ext cx="5214974" cy="300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4" name="Picture 4" descr="C:\Users\User\Desktop\Фото\rrrr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285728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Users\User\Desktop\Фото\rrrrrr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19691" y="3571876"/>
            <a:ext cx="390527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C:\Users\User\Desktop\Фото\tgg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3786190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203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1</cp:revision>
  <dcterms:created xsi:type="dcterms:W3CDTF">2015-09-22T07:42:26Z</dcterms:created>
  <dcterms:modified xsi:type="dcterms:W3CDTF">2015-11-05T10:27:45Z</dcterms:modified>
</cp:coreProperties>
</file>